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B5C4-784C-92EA-8157-88CBF5A62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5BE1F-C93A-27F1-2A72-44255015E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5220-8102-7AB4-55F7-675D7D2C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EF7A5-5D63-6E5B-F6BC-AF15BDB9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DF7B-CB9B-B30B-F97F-80D12CB2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85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E360-9CA7-DC3C-F046-FBDD7B10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CF8F5-4A25-41AA-BD02-DFD4F7D26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6082-3159-6272-8700-AD589CA7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33808-E40B-C167-3E73-D2E69834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8B03-7650-4435-C04F-AA5099D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39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ED29A-F20C-07F5-8C18-460F841FE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78E7-F883-8B50-EEFD-EEBCAC97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2CBD-447A-14CC-1E9C-B2045F34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BD962-8E5A-8988-B013-45E531B3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F66B-C48D-9462-C627-1DF92A23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460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306-4ADB-078A-F009-ACEC5176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E8AD-044B-52CF-36B0-F6DF468F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EACF-86FE-988E-5338-681D0FDF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BD1EC-918E-1708-BBEA-36DB43B6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FDE3-23D9-BD7B-610F-2C933E6D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63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70EC-4522-6D66-F328-AE1E79AB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4087F-4274-E1A4-3CC0-D1BB16D1D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F4832-7E72-3B5D-0208-9CF0161B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43EC-CAE9-FC5F-97EA-76CF2F0C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97C9-59E8-2704-F202-DCFE7BA4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84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C7BF-D528-C3C4-1D49-76F1ABAB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994F-F5D7-E2EA-DFBB-47C9265F7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82EDA-DC58-D159-7533-4B0B01A5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E8660-A9C0-1C8A-4488-FEE985EE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8AA6C-EFB7-9DDB-9254-4ACC631B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D101A-28A9-4B05-D2D9-8EF8B1D6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8FA9-73DD-5FA0-0FC5-C9E26963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38C87-90DA-C196-A8A4-799D649C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5FE85-6C0D-275B-4325-447C6BCBE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D9DFA-4EF6-8C73-3E59-7EE5F18C9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5DCAB-A606-D324-2D14-2C6731581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3E5BD-A822-852D-B8A1-EEE9F5CA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AFA92-43FD-C165-A999-EEEDCAE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D2C4A-C281-7D17-665F-DEEDEE31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057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3D2-655C-8DBE-ACD2-3781A1E3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F73FC-52F1-8D9B-BCE4-3239C066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ADF4E-733B-D67E-8A39-F91B61CA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60310-E986-2DEC-1D4D-C5E6EF9A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69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1C073-52F8-C980-359B-E4002475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F47F3-2BC5-F486-B591-77B96DB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0FF0F-63CE-53AE-C976-AFA0B2C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9449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BD4-BB58-9B59-E97A-BC45C2AB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8A60-4F6F-BC83-0134-1D523538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B8441-C341-5214-4E22-F5E08AAA1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02F9C-D35D-7B8B-B9AA-1F6F419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73F0A-F4D1-81A3-C36A-ECFF9F6B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A20A-2F48-D6CE-3168-CDE5D504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810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979-03F3-89FA-BC39-F97658A8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36E0C-C950-ED6A-113D-A9EAB93C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85C96-28CF-1073-A67F-52A387CA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0AA64-EA77-2F89-AAE3-EDF40086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18BBB-5C00-48A4-1893-48FE2E2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AA242-CA88-3CB9-6CB2-0A97D52D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08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2776C-6E29-0F59-9D8A-1F07845E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C091-325B-22CD-3B01-795E1B81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8480-B9CF-66AA-5D77-6A240624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C3BFE-687F-471A-94F5-76B42D9A0F4E}" type="datetimeFigureOut">
              <a:rPr lang="en-BE" smtClean="0"/>
              <a:t>17/06/2025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73A8-EBEB-02D6-66D7-09058F13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35AE-451B-2C51-3A9D-247CB46A0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D1461-6F26-4275-913A-58E74EA7D51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09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2953F-9657-A37F-DAE4-CB32F41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C698E-9966-446A-127C-1AF7E394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EA445-1E89-4DA0-0B4A-5DF39496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Billen</dc:creator>
  <cp:lastModifiedBy>Johan Billen</cp:lastModifiedBy>
  <cp:revision>1</cp:revision>
  <dcterms:created xsi:type="dcterms:W3CDTF">2025-06-17T19:49:42Z</dcterms:created>
  <dcterms:modified xsi:type="dcterms:W3CDTF">2025-06-17T19:59:32Z</dcterms:modified>
</cp:coreProperties>
</file>